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6" r:id="rId1"/>
    <p:sldMasterId id="2147483689" r:id="rId2"/>
  </p:sldMasterIdLst>
  <p:notesMasterIdLst>
    <p:notesMasterId r:id="rId4"/>
  </p:notesMasterIdLst>
  <p:handoutMasterIdLst>
    <p:handoutMasterId r:id="rId5"/>
  </p:handoutMasterIdLst>
  <p:sldIdLst>
    <p:sldId id="264" r:id="rId3"/>
  </p:sldIdLst>
  <p:sldSz cx="7775575" cy="10907713"/>
  <p:notesSz cx="6735763" cy="98663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4B2"/>
    <a:srgbClr val="B0D2DF"/>
    <a:srgbClr val="7DBA1B"/>
    <a:srgbClr val="4AA22D"/>
    <a:srgbClr val="285826"/>
    <a:srgbClr val="EDACB7"/>
    <a:srgbClr val="FFFDDB"/>
    <a:srgbClr val="232725"/>
    <a:srgbClr val="111311"/>
    <a:srgbClr val="0D1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濃色 2 - アクセント 3/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濃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淡色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淡色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660B408-B3CF-4A94-85FC-2B1E0A45F4A2}" styleName="濃色 2 - アクセント 1/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中間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3" autoAdjust="0"/>
    <p:restoredTop sz="94050" autoAdjust="0"/>
  </p:normalViewPr>
  <p:slideViewPr>
    <p:cSldViewPr snapToGrid="0">
      <p:cViewPr>
        <p:scale>
          <a:sx n="66" d="100"/>
          <a:sy n="66" d="100"/>
        </p:scale>
        <p:origin x="1122" y="48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148" y="-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19318" cy="493091"/>
          </a:xfrm>
          <a:prstGeom prst="rect">
            <a:avLst/>
          </a:prstGeom>
        </p:spPr>
        <p:txBody>
          <a:bodyPr vert="horz" lIns="85391" tIns="42697" rIns="85391" bIns="42697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989" y="0"/>
            <a:ext cx="2919318" cy="493091"/>
          </a:xfrm>
          <a:prstGeom prst="rect">
            <a:avLst/>
          </a:prstGeom>
        </p:spPr>
        <p:txBody>
          <a:bodyPr vert="horz" lIns="85391" tIns="42697" rIns="85391" bIns="42697" rtlCol="0"/>
          <a:lstStyle>
            <a:lvl1pPr algn="r">
              <a:defRPr sz="1000"/>
            </a:lvl1pPr>
          </a:lstStyle>
          <a:p>
            <a:fld id="{EA4C0380-2DE9-498B-B68D-60B46204BA80}" type="datetimeFigureOut">
              <a:rPr kumimoji="1" lang="ja-JP" altLang="en-US" smtClean="0"/>
              <a:t>2025/7/30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9371729"/>
            <a:ext cx="2919318" cy="493090"/>
          </a:xfrm>
          <a:prstGeom prst="rect">
            <a:avLst/>
          </a:prstGeom>
        </p:spPr>
        <p:txBody>
          <a:bodyPr vert="horz" lIns="85391" tIns="42697" rIns="85391" bIns="42697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989" y="9371729"/>
            <a:ext cx="2919318" cy="493090"/>
          </a:xfrm>
          <a:prstGeom prst="rect">
            <a:avLst/>
          </a:prstGeom>
        </p:spPr>
        <p:txBody>
          <a:bodyPr vert="horz" lIns="85391" tIns="42697" rIns="85391" bIns="42697" rtlCol="0" anchor="b"/>
          <a:lstStyle>
            <a:lvl1pPr algn="r">
              <a:defRPr sz="1000"/>
            </a:lvl1pPr>
          </a:lstStyle>
          <a:p>
            <a:fld id="{78A262EF-70DF-4926-8929-0A60A2E81DC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8T14:14:1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18695,'0'0'1496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2918830" cy="495028"/>
          </a:xfrm>
          <a:prstGeom prst="rect">
            <a:avLst/>
          </a:prstGeom>
        </p:spPr>
        <p:txBody>
          <a:bodyPr vert="horz" lIns="90738" tIns="45370" rIns="90738" bIns="45370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81" y="3"/>
            <a:ext cx="2918830" cy="495028"/>
          </a:xfrm>
          <a:prstGeom prst="rect">
            <a:avLst/>
          </a:prstGeom>
        </p:spPr>
        <p:txBody>
          <a:bodyPr vert="horz" lIns="90738" tIns="45370" rIns="90738" bIns="45370" rtlCol="0"/>
          <a:lstStyle>
            <a:lvl1pPr algn="r">
              <a:defRPr sz="1000"/>
            </a:lvl1pPr>
          </a:lstStyle>
          <a:p>
            <a:fld id="{70F99883-74AE-4A2C-81B7-5B86A08198C0}" type="datetimeFigureOut">
              <a:rPr kumimoji="1" lang="ja-JP" altLang="en-US" smtClean="0"/>
              <a:t>2025/7/30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8" tIns="45370" rIns="90738" bIns="4537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7"/>
            <a:ext cx="5388610" cy="3884860"/>
          </a:xfrm>
          <a:prstGeom prst="rect">
            <a:avLst/>
          </a:prstGeom>
        </p:spPr>
        <p:txBody>
          <a:bodyPr vert="horz" lIns="90738" tIns="45370" rIns="90738" bIns="4537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371289"/>
            <a:ext cx="2918830" cy="495027"/>
          </a:xfrm>
          <a:prstGeom prst="rect">
            <a:avLst/>
          </a:prstGeom>
        </p:spPr>
        <p:txBody>
          <a:bodyPr vert="horz" lIns="90738" tIns="45370" rIns="90738" bIns="45370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81" y="9371289"/>
            <a:ext cx="2918830" cy="495027"/>
          </a:xfrm>
          <a:prstGeom prst="rect">
            <a:avLst/>
          </a:prstGeom>
        </p:spPr>
        <p:txBody>
          <a:bodyPr vert="horz" lIns="90738" tIns="45370" rIns="90738" bIns="45370" rtlCol="0" anchor="b"/>
          <a:lstStyle>
            <a:lvl1pPr algn="r">
              <a:defRPr sz="10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93CC5-A9B8-46A1-B8C3-70AA73E05DA2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58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1403-5803-884E-ACC0-4A8008F910EE}" type="datetimeFigureOut">
              <a:rPr kumimoji="1" lang="ja-JP" altLang="en-US" smtClean="0"/>
              <a:t>2025/7/30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D07E-E3FB-5948-BC89-BB72455C03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74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8" r:id="rId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88938" y="436563"/>
            <a:ext cx="6997700" cy="1817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8938" y="2544763"/>
            <a:ext cx="6997700" cy="719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88938" y="10109200"/>
            <a:ext cx="1814512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1403-5803-884E-ACC0-4A8008F910EE}" type="datetimeFigureOut">
              <a:rPr kumimoji="1" lang="ja-JP" altLang="en-US" smtClean="0"/>
              <a:t>2025/7/30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655888" y="10109200"/>
            <a:ext cx="2463800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572125" y="10109200"/>
            <a:ext cx="1814513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7D07E-E3FB-5948-BC89-BB72455C03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22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jpeg"/><Relationship Id="rId3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.jpeg"/><Relationship Id="rId5" Type="http://schemas.openxmlformats.org/officeDocument/2006/relationships/customXml" Target="../ink/ink1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5060803" y="4083348"/>
            <a:ext cx="2523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午後６時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分～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図 5" descr="アイコン類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927465" y="-1232197"/>
            <a:ext cx="1420796" cy="4386619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1234178" y="4008783"/>
            <a:ext cx="1750800" cy="92333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n-US" altLang="ja-JP" sz="5400" b="1" dirty="0">
                <a:solidFill>
                  <a:srgbClr val="4AA22D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2000" b="1" dirty="0"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5400" b="1" dirty="0">
                <a:solidFill>
                  <a:srgbClr val="4AA22D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2000" b="1" dirty="0"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endParaRPr lang="ja-JP" altLang="en-US" dirty="0">
              <a:latin typeface="+mj-lt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0" y="5228824"/>
            <a:ext cx="5780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※12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24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日、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31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は休講、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日は予備日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177835" y="5602068"/>
            <a:ext cx="7771631" cy="2929306"/>
            <a:chOff x="92961" y="4787547"/>
            <a:chExt cx="7771631" cy="2929306"/>
          </a:xfrm>
        </p:grpSpPr>
        <p:pic>
          <p:nvPicPr>
            <p:cNvPr id="3" name="図 2" descr="枠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442" b="10725"/>
            <a:stretch/>
          </p:blipFill>
          <p:spPr>
            <a:xfrm>
              <a:off x="92961" y="4787547"/>
              <a:ext cx="7771631" cy="2929306"/>
            </a:xfrm>
            <a:prstGeom prst="rect">
              <a:avLst/>
            </a:prstGeom>
          </p:spPr>
        </p:pic>
        <p:sp>
          <p:nvSpPr>
            <p:cNvPr id="59" name="円/楕円 58"/>
            <p:cNvSpPr/>
            <p:nvPr/>
          </p:nvSpPr>
          <p:spPr>
            <a:xfrm>
              <a:off x="930359" y="5355794"/>
              <a:ext cx="614713" cy="600753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4AA22D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fontAlgn="ctr"/>
              <a:r>
                <a:rPr kumimoji="1" lang="ja-JP" altLang="en-US" sz="1100" dirty="0">
                  <a:solidFill>
                    <a:srgbClr val="4AA22D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費用</a:t>
              </a:r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930359" y="6042463"/>
              <a:ext cx="614713" cy="600753"/>
            </a:xfrm>
            <a:prstGeom prst="ellipse">
              <a:avLst/>
            </a:prstGeom>
            <a:solidFill>
              <a:srgbClr val="4AA22D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fontAlgn="ctr"/>
              <a:r>
                <a:rPr kumimoji="1" lang="ja-JP" altLang="en-US" sz="11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定員</a:t>
              </a:r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930359" y="6704826"/>
              <a:ext cx="614713" cy="600753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4AA22D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fontAlgn="ctr"/>
              <a:r>
                <a:rPr kumimoji="1" lang="ja-JP" altLang="en-US" sz="1100" dirty="0">
                  <a:solidFill>
                    <a:srgbClr val="4AA22D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場所</a:t>
              </a:r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3938201" y="5313257"/>
              <a:ext cx="614713" cy="600753"/>
            </a:xfrm>
            <a:prstGeom prst="ellipse">
              <a:avLst/>
            </a:prstGeom>
            <a:solidFill>
              <a:srgbClr val="4AA22D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fontAlgn="ctr"/>
              <a:r>
                <a:rPr kumimoji="1" lang="ja-JP" altLang="en-US" sz="11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持ち物</a:t>
              </a:r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3938201" y="5999926"/>
              <a:ext cx="614713" cy="600753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4AA22D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fontAlgn="ctr"/>
              <a:r>
                <a:rPr kumimoji="1" lang="ja-JP" altLang="en-US" sz="1100" dirty="0">
                  <a:solidFill>
                    <a:srgbClr val="4AA22D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講師</a:t>
              </a: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1559525" y="5278362"/>
              <a:ext cx="226536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600" b="1" dirty="0">
                  <a:solidFill>
                    <a:srgbClr val="4AA22D"/>
                  </a:solidFill>
                  <a:latin typeface="Calibri"/>
                  <a:ea typeface="メイリオ" panose="020B0604030504040204" pitchFamily="50" charset="-128"/>
                  <a:cs typeface="Calibri"/>
                </a:rPr>
                <a:t>5,000</a:t>
              </a:r>
              <a:r>
                <a:rPr lang="ja-JP" altLang="en-US" sz="2000" dirty="0">
                  <a:latin typeface="Calibri"/>
                  <a:ea typeface="メイリオ" panose="020B0604030504040204" pitchFamily="50" charset="-128"/>
                  <a:cs typeface="Calibri"/>
                </a:rPr>
                <a:t>円</a:t>
              </a:r>
              <a:r>
                <a:rPr lang="ja-JP" altLang="en-US" sz="1200" dirty="0">
                  <a:latin typeface="Calibri"/>
                  <a:ea typeface="メイリオ" panose="020B0604030504040204" pitchFamily="50" charset="-128"/>
                  <a:cs typeface="Calibri"/>
                </a:rPr>
                <a:t>（教材費）</a:t>
              </a:r>
              <a:endParaRPr lang="ja-JP" altLang="en-US" sz="2000" dirty="0">
                <a:latin typeface="Calibri"/>
                <a:cs typeface="Calibri"/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1547254" y="5984302"/>
              <a:ext cx="1524776" cy="64633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altLang="ja-JP" sz="3600" b="1" dirty="0">
                  <a:solidFill>
                    <a:srgbClr val="4AA22D"/>
                  </a:solidFill>
                  <a:latin typeface="Calibri"/>
                  <a:ea typeface="メイリオ" panose="020B0604030504040204" pitchFamily="50" charset="-128"/>
                  <a:cs typeface="Calibri"/>
                </a:rPr>
                <a:t>15</a:t>
              </a:r>
              <a:r>
                <a:rPr lang="ja-JP" altLang="en-US" sz="2000" b="1" dirty="0">
                  <a:solidFill>
                    <a:srgbClr val="4AA22D"/>
                  </a:solidFill>
                  <a:latin typeface="Calibri"/>
                  <a:ea typeface="メイリオ" panose="020B0604030504040204" pitchFamily="50" charset="-128"/>
                  <a:cs typeface="Calibri"/>
                </a:rPr>
                <a:t>名</a:t>
              </a:r>
              <a:r>
                <a:rPr lang="ja-JP" altLang="en-US" sz="1200" dirty="0">
                  <a:latin typeface="Calibri"/>
                  <a:ea typeface="メイリオ" panose="020B0604030504040204" pitchFamily="50" charset="-128"/>
                  <a:cs typeface="Calibri"/>
                </a:rPr>
                <a:t>（先着）</a:t>
              </a:r>
              <a:endParaRPr lang="ja-JP" altLang="en-US" sz="2000" dirty="0">
                <a:latin typeface="Calibri"/>
                <a:cs typeface="Calibri"/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1557204" y="6824314"/>
              <a:ext cx="48878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すみだボランティアセンター ３階学習室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4590069" y="5455845"/>
              <a:ext cx="2393937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筆記用具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fontAlgn="ctr"/>
              <a:endPara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4590068" y="6010574"/>
              <a:ext cx="1988294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fontAlgn="ctr"/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点訳「きつつき」</a:t>
              </a:r>
              <a:endPara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fontAlgn="ctr"/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齊藤宮子</a:t>
              </a: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先生</a:t>
              </a:r>
              <a:endPara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0" name="図形グループ 29"/>
          <p:cNvGrpSpPr/>
          <p:nvPr/>
        </p:nvGrpSpPr>
        <p:grpSpPr>
          <a:xfrm>
            <a:off x="5615982" y="4465667"/>
            <a:ext cx="2159593" cy="305532"/>
            <a:chOff x="4734553" y="3477346"/>
            <a:chExt cx="1964438" cy="172732"/>
          </a:xfrm>
        </p:grpSpPr>
        <p:sp>
          <p:nvSpPr>
            <p:cNvPr id="31" name="正方形/長方形 30"/>
            <p:cNvSpPr/>
            <p:nvPr/>
          </p:nvSpPr>
          <p:spPr>
            <a:xfrm>
              <a:off x="4734553" y="3477346"/>
              <a:ext cx="60921" cy="164026"/>
            </a:xfrm>
            <a:prstGeom prst="rect">
              <a:avLst/>
            </a:prstGeom>
            <a:solidFill>
              <a:srgbClr val="285826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fontAlgn="ctr"/>
              <a:endPara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4810453" y="3486052"/>
              <a:ext cx="1888538" cy="16402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fontAlgn="ctr"/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毎週火曜日</a:t>
              </a:r>
            </a:p>
          </p:txBody>
        </p:sp>
      </p:grpSp>
      <p:pic>
        <p:nvPicPr>
          <p:cNvPr id="73" name="図 72" descr="アイコン類.png">
            <a:extLst>
              <a:ext uri="{FF2B5EF4-FFF2-40B4-BE49-F238E27FC236}">
                <a16:creationId xmlns:a16="http://schemas.microsoft.com/office/drawing/2014/main" id="{810994B2-6D99-185D-24ED-663527D28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34605"/>
          <a:stretch/>
        </p:blipFill>
        <p:spPr>
          <a:xfrm rot="5400000">
            <a:off x="5506988" y="-469955"/>
            <a:ext cx="1404040" cy="2892888"/>
          </a:xfrm>
          <a:prstGeom prst="rect">
            <a:avLst/>
          </a:prstGeom>
        </p:spPr>
      </p:pic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3E915236-C453-DE88-2AC9-FE31CD13DCD5}"/>
              </a:ext>
            </a:extLst>
          </p:cNvPr>
          <p:cNvSpPr/>
          <p:nvPr/>
        </p:nvSpPr>
        <p:spPr>
          <a:xfrm rot="10800000" flipV="1">
            <a:off x="4391525" y="1800692"/>
            <a:ext cx="3215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受講生大募集！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ctr"/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fontAlgn="ctr"/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点字は、指先の触覚により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fontAlgn="ctr"/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読み取る文字の一種です。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fontAlgn="ctr"/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「点訳」とは、漢字や仮名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ctr"/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 などの文字を点字に翻訳する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ctr"/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作業のことをいいます。</a:t>
            </a: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873C543D-E195-C130-7C08-1DD01986D20C}"/>
              </a:ext>
            </a:extLst>
          </p:cNvPr>
          <p:cNvSpPr/>
          <p:nvPr/>
        </p:nvSpPr>
        <p:spPr>
          <a:xfrm>
            <a:off x="6264923" y="568863"/>
            <a:ext cx="14116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ja-JP" altLang="en-US" sz="60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</a:t>
            </a:r>
            <a:endParaRPr lang="en-US" altLang="ja-JP" sz="36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8F444513-E232-200F-63B4-5E295EFD6019}"/>
              </a:ext>
            </a:extLst>
          </p:cNvPr>
          <p:cNvSpPr/>
          <p:nvPr/>
        </p:nvSpPr>
        <p:spPr>
          <a:xfrm>
            <a:off x="3662265" y="3999348"/>
            <a:ext cx="1750800" cy="92333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n-US" altLang="ja-JP" sz="5400" b="1" dirty="0">
                <a:solidFill>
                  <a:srgbClr val="4AA22D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2000" b="1" dirty="0"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5400" b="1" dirty="0">
                <a:solidFill>
                  <a:srgbClr val="4AA22D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2000" b="1" dirty="0"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endParaRPr lang="ja-JP" altLang="en-US" dirty="0">
              <a:latin typeface="+mj-lt"/>
            </a:endParaRPr>
          </a:p>
        </p:txBody>
      </p:sp>
      <p:sp>
        <p:nvSpPr>
          <p:cNvPr id="79" name="円/楕円 58">
            <a:extLst>
              <a:ext uri="{FF2B5EF4-FFF2-40B4-BE49-F238E27FC236}">
                <a16:creationId xmlns:a16="http://schemas.microsoft.com/office/drawing/2014/main" id="{CE106A29-A6D0-0D18-439A-95F53850F62E}"/>
              </a:ext>
            </a:extLst>
          </p:cNvPr>
          <p:cNvSpPr/>
          <p:nvPr/>
        </p:nvSpPr>
        <p:spPr>
          <a:xfrm>
            <a:off x="681264" y="4199856"/>
            <a:ext cx="614713" cy="600753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4AA22D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fontAlgn="ctr"/>
            <a:r>
              <a:rPr lang="ja-JP" altLang="en-US" sz="1100" dirty="0">
                <a:solidFill>
                  <a:srgbClr val="4AA22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日時</a:t>
            </a:r>
            <a:endParaRPr kumimoji="1" lang="ja-JP" altLang="en-US" sz="1100" dirty="0">
              <a:solidFill>
                <a:srgbClr val="4AA22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AA63037C-5334-3C5F-B24F-A1CC005C0735}"/>
              </a:ext>
            </a:extLst>
          </p:cNvPr>
          <p:cNvSpPr/>
          <p:nvPr/>
        </p:nvSpPr>
        <p:spPr>
          <a:xfrm>
            <a:off x="3053993" y="4379931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ja-JP" altLang="en-US" sz="2000" b="1" dirty="0"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endParaRPr lang="en-US" altLang="ja-JP" sz="2000" b="1" dirty="0"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408376E-209E-0741-D767-8D9A148DF7E4}"/>
              </a:ext>
            </a:extLst>
          </p:cNvPr>
          <p:cNvSpPr/>
          <p:nvPr/>
        </p:nvSpPr>
        <p:spPr>
          <a:xfrm>
            <a:off x="3468631" y="8603613"/>
            <a:ext cx="3794912" cy="106182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fontAlgn="ctr"/>
            <a:r>
              <a:rPr lang="ja-JP" altLang="ja-JP" sz="18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９月</a:t>
            </a:r>
            <a:r>
              <a:rPr lang="ja-JP" altLang="en-US" sz="18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１</a:t>
            </a:r>
            <a:r>
              <a:rPr lang="ja-JP" altLang="ja-JP" sz="18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日（月）</a:t>
            </a:r>
            <a:r>
              <a:rPr lang="ja-JP" altLang="en-US" sz="18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午前</a:t>
            </a:r>
            <a:r>
              <a:rPr lang="ja-JP" altLang="ja-JP" sz="18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９時から</a:t>
            </a:r>
            <a:endParaRPr lang="en-US" altLang="ja-JP" sz="18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fontAlgn="ctr"/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すみだボランティアセンターにお電話</a:t>
            </a:r>
            <a:endParaRPr lang="en-US" altLang="ja-JP" sz="1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ctr"/>
            <a:r>
              <a:rPr kumimoji="1"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または</a:t>
            </a:r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、右記申込</a:t>
            </a:r>
            <a:r>
              <a:rPr kumimoji="1"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フォームから</a:t>
            </a:r>
            <a:endParaRPr lang="en-US" altLang="ja-JP" sz="1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ctr"/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お申し込みください。</a:t>
            </a:r>
            <a:endParaRPr kumimoji="1" lang="ja-JP" altLang="en-US" sz="1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41964EC-B649-84F8-DB8B-BF34F1462192}"/>
              </a:ext>
            </a:extLst>
          </p:cNvPr>
          <p:cNvSpPr/>
          <p:nvPr/>
        </p:nvSpPr>
        <p:spPr>
          <a:xfrm>
            <a:off x="4791555" y="568275"/>
            <a:ext cx="14116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ja-JP" altLang="en-US" sz="60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習</a:t>
            </a:r>
            <a:endParaRPr lang="en-US" altLang="ja-JP" sz="36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39B094B-B865-D1F1-57A8-96FB0E76A508}"/>
              </a:ext>
            </a:extLst>
          </p:cNvPr>
          <p:cNvSpPr/>
          <p:nvPr/>
        </p:nvSpPr>
        <p:spPr>
          <a:xfrm>
            <a:off x="3357805" y="568863"/>
            <a:ext cx="14116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ja-JP" altLang="en-US" sz="60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講</a:t>
            </a:r>
            <a:endParaRPr lang="en-US" altLang="ja-JP" sz="36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0A8F5F89-A933-6C48-86D3-8BA8FBEEE02F}"/>
              </a:ext>
            </a:extLst>
          </p:cNvPr>
          <p:cNvSpPr/>
          <p:nvPr/>
        </p:nvSpPr>
        <p:spPr>
          <a:xfrm>
            <a:off x="1938285" y="568863"/>
            <a:ext cx="14116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ja-JP" altLang="en-US" sz="60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訳</a:t>
            </a:r>
            <a:endParaRPr lang="en-US" altLang="ja-JP" sz="36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B6E6288-6953-86B9-4F12-5CA446570AB3}"/>
              </a:ext>
            </a:extLst>
          </p:cNvPr>
          <p:cNvSpPr/>
          <p:nvPr/>
        </p:nvSpPr>
        <p:spPr>
          <a:xfrm>
            <a:off x="444481" y="568863"/>
            <a:ext cx="14116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ja-JP" altLang="en-US" sz="60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点</a:t>
            </a:r>
            <a:endParaRPr lang="en-US" altLang="ja-JP" sz="36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794FB6C-71D7-9E90-5F4D-C20B86DDE6E9}"/>
              </a:ext>
            </a:extLst>
          </p:cNvPr>
          <p:cNvSpPr/>
          <p:nvPr/>
        </p:nvSpPr>
        <p:spPr>
          <a:xfrm>
            <a:off x="2265325" y="4017713"/>
            <a:ext cx="1828800" cy="1828800"/>
          </a:xfrm>
          <a:prstGeom prst="ellipse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 font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インク 9">
                <a:extLst>
                  <a:ext uri="{FF2B5EF4-FFF2-40B4-BE49-F238E27FC236}">
                    <a16:creationId xmlns:a16="http://schemas.microsoft.com/office/drawing/2014/main" id="{99FA3EA5-4449-E925-C190-9CE83A7D5C83}"/>
                  </a:ext>
                </a:extLst>
              </p14:cNvPr>
              <p14:cNvContentPartPr/>
              <p14:nvPr/>
            </p14:nvContentPartPr>
            <p14:xfrm>
              <a:off x="-2558160" y="1218857"/>
              <a:ext cx="360" cy="360"/>
            </p14:xfrm>
          </p:contentPart>
        </mc:Choice>
        <mc:Fallback xmlns="">
          <p:pic>
            <p:nvPicPr>
              <p:cNvPr id="10" name="インク 9">
                <a:extLst>
                  <a:ext uri="{FF2B5EF4-FFF2-40B4-BE49-F238E27FC236}">
                    <a16:creationId xmlns:a16="http://schemas.microsoft.com/office/drawing/2014/main" id="{99FA3EA5-4449-E925-C190-9CE83A7D5C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567160" y="121021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75704DEF-3CDA-B83B-6454-7A91CF6E741B}"/>
              </a:ext>
            </a:extLst>
          </p:cNvPr>
          <p:cNvSpPr/>
          <p:nvPr/>
        </p:nvSpPr>
        <p:spPr>
          <a:xfrm>
            <a:off x="1227947" y="3932177"/>
            <a:ext cx="1055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BAB61594-7A9E-36E7-C530-2BADCE31014F}"/>
              </a:ext>
            </a:extLst>
          </p:cNvPr>
          <p:cNvSpPr/>
          <p:nvPr/>
        </p:nvSpPr>
        <p:spPr>
          <a:xfrm>
            <a:off x="3640323" y="3934106"/>
            <a:ext cx="1055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68" y="4677711"/>
            <a:ext cx="2630265" cy="197269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53" y="9134527"/>
            <a:ext cx="1024226" cy="1024226"/>
          </a:xfrm>
          <a:prstGeom prst="rect">
            <a:avLst/>
          </a:prstGeom>
        </p:spPr>
      </p:pic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0408376E-209E-0741-D767-8D9A148DF7E4}"/>
              </a:ext>
            </a:extLst>
          </p:cNvPr>
          <p:cNvSpPr/>
          <p:nvPr/>
        </p:nvSpPr>
        <p:spPr>
          <a:xfrm>
            <a:off x="3468631" y="9858286"/>
            <a:ext cx="3007977" cy="5232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fontAlgn="ctr"/>
            <a:r>
              <a:rPr kumimoji="1"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すみだボランティアセンター</a:t>
            </a:r>
            <a:endParaRPr kumimoji="1" lang="en-US" altLang="ja-JP" sz="1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ctr"/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☎</a:t>
            </a:r>
            <a:r>
              <a:rPr lang="en-US" altLang="ja-JP" sz="1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03-3612-2940</a:t>
            </a:r>
            <a:endParaRPr kumimoji="1" lang="ja-JP" altLang="en-US" sz="1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0408376E-209E-0741-D767-8D9A148DF7E4}"/>
              </a:ext>
            </a:extLst>
          </p:cNvPr>
          <p:cNvSpPr/>
          <p:nvPr/>
        </p:nvSpPr>
        <p:spPr>
          <a:xfrm>
            <a:off x="6530638" y="10115050"/>
            <a:ext cx="1076483" cy="2000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fontAlgn="ctr"/>
            <a:r>
              <a:rPr kumimoji="1"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申込フォーム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9" t="8625" r="8847" b="16187"/>
          <a:stretch/>
        </p:blipFill>
        <p:spPr>
          <a:xfrm>
            <a:off x="584576" y="1531199"/>
            <a:ext cx="2427890" cy="1794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188F276-AD90-9B82-9368-D6F0F131E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2" y="8484620"/>
            <a:ext cx="2640013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A547EC4-32AF-F3D7-675C-42250FBF6CCC}"/>
              </a:ext>
            </a:extLst>
          </p:cNvPr>
          <p:cNvSpPr/>
          <p:nvPr/>
        </p:nvSpPr>
        <p:spPr>
          <a:xfrm>
            <a:off x="3191874" y="4823581"/>
            <a:ext cx="2841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（全２０回）</a:t>
            </a:r>
          </a:p>
        </p:txBody>
      </p:sp>
      <p:pic>
        <p:nvPicPr>
          <p:cNvPr id="17" name="図 16" descr="手紙 が含まれている画像&#10;&#10;自動的に生成された説明">
            <a:extLst>
              <a:ext uri="{FF2B5EF4-FFF2-40B4-BE49-F238E27FC236}">
                <a16:creationId xmlns:a16="http://schemas.microsoft.com/office/drawing/2014/main" id="{AF05DFAB-F2CE-92BF-83DB-BB99D49891E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92" y="2378958"/>
            <a:ext cx="1953461" cy="1465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6569691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lIns="0" tIns="0" rIns="0" bIns="0" anchor="ctr" anchorCtr="0">
        <a:spAutoFit/>
      </a:bodyPr>
      <a:lstStyle>
        <a:defPPr fontAlgn="ctr">
          <a:defRPr dirty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spDef>
    <a:txDef>
      <a:spPr>
        <a:noFill/>
      </a:spPr>
      <a:bodyPr wrap="square" lIns="0" tIns="0" rIns="0" bIns="0" rtlCol="0" anchor="ctr" anchorCtr="0">
        <a:spAutoFit/>
      </a:bodyPr>
      <a:lstStyle>
        <a:defPPr fontAlgn="ctr">
          <a:defRPr sz="1800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</Words>
  <Application>Microsoft Office PowerPoint</Application>
  <PresentationFormat>ユーザー設定</PresentationFormat>
  <Paragraphs>41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メイリオ</vt:lpstr>
      <vt:lpstr>Arial</vt:lpstr>
      <vt:lpstr>Calibri</vt:lpstr>
      <vt:lpstr>Calibri Light</vt:lpstr>
      <vt:lpstr>1_ガイド入りテンプレートサンプル20130531三木さん</vt:lpstr>
      <vt:lpstr>デザインの設定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2017-01-20T02:56:24Z</dcterms:created>
  <dcterms:modified xsi:type="dcterms:W3CDTF">2025-07-30T00:46:11Z</dcterms:modified>
</cp:coreProperties>
</file>